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58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14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0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33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12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63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71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6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3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10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089CB-B3A0-4F74-997F-71A3934F725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64C37-B1C5-4EBD-B554-E06DB9051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98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3686" y="3428999"/>
            <a:ext cx="5018314" cy="1626734"/>
          </a:xfrm>
        </p:spPr>
        <p:txBody>
          <a:bodyPr>
            <a:normAutofit fontScale="90000"/>
          </a:bodyPr>
          <a:lstStyle/>
          <a:p>
            <a:r>
              <a:rPr lang="ru-RU" sz="4900" b="1" dirty="0"/>
              <a:t>Занятие 2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Страхи </a:t>
            </a:r>
            <a:r>
              <a:rPr lang="ru-RU" b="1" dirty="0"/>
              <a:t>перед </a:t>
            </a:r>
            <a:r>
              <a:rPr lang="ru-RU" b="1" dirty="0" smtClean="0"/>
              <a:t>экзаменом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30727"/>
            <a:ext cx="6945086" cy="52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0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u="sng" dirty="0"/>
              <a:t>ИГРА –РАЗМИНКА «НИКТО НЕ ЗНАЕТ…»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1259568"/>
            <a:ext cx="3766457" cy="381317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Каждый из участников (в произвольном порядке) дополняет фразу: </a:t>
            </a:r>
          </a:p>
          <a:p>
            <a:pPr marL="0" indent="0">
              <a:buNone/>
            </a:pPr>
            <a:r>
              <a:rPr lang="ru-RU" sz="3200" b="1" dirty="0" smtClean="0"/>
              <a:t>«Никто в классе не знает, что я...»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672" y="1259568"/>
            <a:ext cx="4958443" cy="33072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0" y="3464719"/>
            <a:ext cx="4827928" cy="321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057" y="278040"/>
            <a:ext cx="3026229" cy="54927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Наши страхи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3608" y="1317563"/>
            <a:ext cx="100307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Страхи порождают нашу тревогу, заставляют нас паниковать и нервничать.</a:t>
            </a:r>
            <a:endParaRPr lang="ru-RU" sz="2400" dirty="0" smtClean="0">
              <a:effectLst/>
            </a:endParaRPr>
          </a:p>
          <a:p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255455" y="2495567"/>
            <a:ext cx="69738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Страх перед сдачей экзаменов нормален,</a:t>
            </a:r>
          </a:p>
          <a:p>
            <a:r>
              <a:rPr lang="ru-RU" sz="2400" dirty="0" smtClean="0"/>
              <a:t> т.к. вы сталкиваетесь с важным этапом в обучении.</a:t>
            </a:r>
            <a:endParaRPr lang="ru-RU" sz="2400" dirty="0" smtClean="0">
              <a:effectLst/>
            </a:endParaRPr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41371" y="4358589"/>
            <a:ext cx="73572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Иногда страх бывает иррациональным и надуманным</a:t>
            </a:r>
            <a:r>
              <a:rPr lang="ru-RU" dirty="0" smtClean="0"/>
              <a:t>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79" y="3695896"/>
            <a:ext cx="4104351" cy="273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7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914" y="386896"/>
            <a:ext cx="5747657" cy="48396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Поработаем со страхами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448555"/>
              </p:ext>
            </p:extLst>
          </p:nvPr>
        </p:nvGraphicFramePr>
        <p:xfrm>
          <a:off x="1175657" y="1458686"/>
          <a:ext cx="8948057" cy="4963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3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4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846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МОИ СТРАХИ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МОИ КОНТРАРГУМЕНТЫ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5419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СДАМ ЭКЗАМЕН – ПРИДЕТСЯ ИДТИ РАБОТАТЬ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СДАМ ЭКЗАМЕН – ПРИДЕТСЯ ИДТИ В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АРМИЮ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endParaRPr lang="ru-RU" sz="1800" b="1" kern="1200" baseline="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Я  ПЛОХО СДАМ ЭКЗАМЕН, ТО РОДИТЕЛЯМИ МЕНЯ УБЬЮТ, ВЫГОНЯТЬ ИЗ ДОМА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93228" y="2275114"/>
            <a:ext cx="4376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</a:rPr>
              <a:t> </a:t>
            </a:r>
            <a:r>
              <a:rPr lang="ru-RU" dirty="0">
                <a:solidFill>
                  <a:schemeClr val="dk1"/>
                </a:solidFill>
              </a:rPr>
              <a:t>это отличная возможность заработать на </a:t>
            </a:r>
            <a:r>
              <a:rPr lang="ru-RU" dirty="0" smtClean="0">
                <a:solidFill>
                  <a:schemeClr val="dk1"/>
                </a:solidFill>
              </a:rPr>
              <a:t>мечту  </a:t>
            </a:r>
            <a:r>
              <a:rPr lang="ru-RU" dirty="0">
                <a:solidFill>
                  <a:schemeClr val="dk1"/>
                </a:solidFill>
              </a:rPr>
              <a:t>и подумать куда </a:t>
            </a:r>
            <a:endParaRPr lang="ru-RU" dirty="0" smtClean="0">
              <a:solidFill>
                <a:schemeClr val="dk1"/>
              </a:solidFill>
            </a:endParaRPr>
          </a:p>
          <a:p>
            <a:pPr algn="ctr"/>
            <a:r>
              <a:rPr lang="ru-RU" dirty="0" smtClean="0">
                <a:solidFill>
                  <a:schemeClr val="dk1"/>
                </a:solidFill>
              </a:rPr>
              <a:t>Я </a:t>
            </a:r>
            <a:r>
              <a:rPr lang="ru-RU" dirty="0">
                <a:solidFill>
                  <a:schemeClr val="dk1"/>
                </a:solidFill>
              </a:rPr>
              <a:t>ДЕЙСТВИТЕЛЬНО ХОЧУ ПОСТУПИТЬ УЧИТЬСЯ.</a:t>
            </a:r>
            <a:endParaRPr lang="ru-RU" sz="1100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35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9" y="747939"/>
            <a:ext cx="4963886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ВЫВОДЫ</a:t>
            </a:r>
          </a:p>
          <a:p>
            <a:pPr marL="0" indent="0">
              <a:buNone/>
            </a:pPr>
            <a:r>
              <a:rPr lang="ru-RU" dirty="0" smtClean="0"/>
              <a:t>Не все </a:t>
            </a:r>
            <a:r>
              <a:rPr lang="ru-RU" dirty="0"/>
              <a:t>наши страхи являются </a:t>
            </a:r>
            <a:r>
              <a:rPr lang="ru-RU" dirty="0" smtClean="0"/>
              <a:t>истинными</a:t>
            </a:r>
          </a:p>
          <a:p>
            <a:pPr marL="0" indent="0">
              <a:buNone/>
            </a:pPr>
            <a:r>
              <a:rPr lang="ru-RU" dirty="0" smtClean="0"/>
              <a:t>Многие </a:t>
            </a:r>
            <a:r>
              <a:rPr lang="ru-RU" dirty="0"/>
              <a:t>из них дают нам новые возможности посмотреть под другим углом на ситуацию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 можете просматривать </a:t>
            </a:r>
            <a:r>
              <a:rPr lang="ru-RU" dirty="0"/>
              <a:t>свой листок и, возможно, допишите еще несколько пунктов. 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78"/>
          <a:stretch/>
        </p:blipFill>
        <p:spPr>
          <a:xfrm>
            <a:off x="5688979" y="1273629"/>
            <a:ext cx="6252649" cy="48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3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110</Words>
  <Application>Microsoft Office PowerPoint</Application>
  <PresentationFormat>Широкоэкранный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Занятие 2  Страхи перед экзаменом </vt:lpstr>
      <vt:lpstr>ИГРА –РАЗМИНКА «НИКТО НЕ ЗНАЕТ…» </vt:lpstr>
      <vt:lpstr>Наши страхи</vt:lpstr>
      <vt:lpstr>Поработаем со страхами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2  Страхи перед экзаменом</dc:title>
  <dc:creator>админ</dc:creator>
  <cp:lastModifiedBy>admin</cp:lastModifiedBy>
  <cp:revision>2</cp:revision>
  <dcterms:created xsi:type="dcterms:W3CDTF">2020-05-07T13:57:16Z</dcterms:created>
  <dcterms:modified xsi:type="dcterms:W3CDTF">2021-12-29T06:14:35Z</dcterms:modified>
</cp:coreProperties>
</file>